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2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5"/>
    <p:restoredTop sz="70340"/>
  </p:normalViewPr>
  <p:slideViewPr>
    <p:cSldViewPr snapToGrid="0" snapToObjects="1">
      <p:cViewPr varScale="1">
        <p:scale>
          <a:sx n="103" d="100"/>
          <a:sy n="103" d="100"/>
        </p:scale>
        <p:origin x="3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80AD0-E574-A248-9D92-80BD3C93D160}" type="datetimeFigureOut">
              <a:rPr lang="en-US" smtClean="0"/>
              <a:t>3/16/17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AA92C-E1AD-1A4C-9E56-2A54CC114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3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AA92C-E1AD-1A4C-9E56-2A54CC1147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0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1667" y="295003"/>
            <a:ext cx="4699000" cy="4048397"/>
          </a:xfrm>
        </p:spPr>
        <p:txBody>
          <a:bodyPr anchor="ctr">
            <a:normAutofit/>
          </a:bodyPr>
          <a:lstStyle>
            <a:lvl1pPr algn="r">
              <a:defRPr sz="5400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1668" y="4834467"/>
            <a:ext cx="4699000" cy="1588710"/>
          </a:xfrm>
        </p:spPr>
        <p:txBody>
          <a:bodyPr lIns="91440" rIns="91440"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021667" y="4445000"/>
            <a:ext cx="469900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39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4"/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2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49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0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2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5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22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86630" y="5148750"/>
            <a:ext cx="7290054" cy="1499616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03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5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94" r:id="rId3"/>
    <p:sldLayoutId id="2147483885" r:id="rId4"/>
    <p:sldLayoutId id="2147483886" r:id="rId5"/>
    <p:sldLayoutId id="2147483887" r:id="rId6"/>
    <p:sldLayoutId id="2147483888" r:id="rId7"/>
    <p:sldLayoutId id="2147483893" r:id="rId8"/>
    <p:sldLayoutId id="2147483889" r:id="rId9"/>
    <p:sldLayoutId id="2147483890" r:id="rId10"/>
    <p:sldLayoutId id="21474838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Important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This </a:t>
            </a:r>
            <a:r>
              <a:rPr lang="en-US" sz="3200" dirty="0">
                <a:solidFill>
                  <a:schemeClr val="accent1"/>
                </a:solidFill>
              </a:rPr>
              <a:t>TEMPLATE IS REQUIRED for ALL presentations</a:t>
            </a:r>
            <a:r>
              <a:rPr lang="en-US" sz="3200" dirty="0">
                <a:solidFill>
                  <a:schemeClr val="accent4"/>
                </a:solidFill>
              </a:rPr>
              <a:t> at the </a:t>
            </a:r>
            <a:r>
              <a:rPr lang="en-US" sz="3200" i="1" dirty="0" err="1">
                <a:solidFill>
                  <a:schemeClr val="accent4"/>
                </a:solidFill>
              </a:rPr>
              <a:t>AQuESTT</a:t>
            </a:r>
            <a:r>
              <a:rPr lang="en-US" sz="3200" i="1" dirty="0">
                <a:solidFill>
                  <a:schemeClr val="accent4"/>
                </a:solidFill>
              </a:rPr>
              <a:t> </a:t>
            </a:r>
            <a:r>
              <a:rPr lang="en-US" sz="3200" i="1" dirty="0" smtClean="0">
                <a:solidFill>
                  <a:schemeClr val="accent4"/>
                </a:solidFill>
              </a:rPr>
              <a:t>Building Capacity for Improvement </a:t>
            </a:r>
            <a:r>
              <a:rPr lang="en-US" sz="3200" dirty="0" smtClean="0">
                <a:solidFill>
                  <a:schemeClr val="accent4"/>
                </a:solidFill>
              </a:rPr>
              <a:t>Conference</a:t>
            </a:r>
            <a:r>
              <a:rPr lang="en-US" sz="3200" dirty="0">
                <a:solidFill>
                  <a:schemeClr val="accent4"/>
                </a:solidFill>
              </a:rPr>
              <a:t>.</a:t>
            </a:r>
          </a:p>
          <a:p>
            <a:r>
              <a:rPr lang="en-US" sz="3200" dirty="0">
                <a:solidFill>
                  <a:schemeClr val="accent4"/>
                </a:solidFill>
              </a:rPr>
              <a:t>The </a:t>
            </a:r>
            <a:r>
              <a:rPr lang="en-US" sz="3200" dirty="0">
                <a:solidFill>
                  <a:schemeClr val="accent1"/>
                </a:solidFill>
              </a:rPr>
              <a:t>SLIDES</a:t>
            </a:r>
            <a:r>
              <a:rPr lang="en-US" sz="3200" dirty="0">
                <a:solidFill>
                  <a:schemeClr val="accent4"/>
                </a:solidFill>
              </a:rPr>
              <a:t> within this template </a:t>
            </a:r>
            <a:r>
              <a:rPr lang="en-US" sz="3200" dirty="0" smtClean="0">
                <a:solidFill>
                  <a:schemeClr val="accent4"/>
                </a:solidFill>
              </a:rPr>
              <a:t>can </a:t>
            </a:r>
            <a:r>
              <a:rPr lang="en-US" sz="3200" dirty="0">
                <a:solidFill>
                  <a:schemeClr val="accent4"/>
                </a:solidFill>
              </a:rPr>
              <a:t>be added and deleted to suit your presentation needs.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REMOVE THIS PAGE BEFORE PRESENTING</a:t>
            </a:r>
            <a:r>
              <a:rPr lang="en-US" sz="3200" dirty="0" smtClean="0">
                <a:solidFill>
                  <a:schemeClr val="accent1"/>
                </a:solidFill>
              </a:rPr>
              <a:t>.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8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4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0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6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05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48</TotalTime>
  <Words>41</Words>
  <Application>Microsoft Macintosh PowerPoint</Application>
  <PresentationFormat>On-screen Show (4:3)</PresentationFormat>
  <Paragraphs>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Tw Cen MT</vt:lpstr>
      <vt:lpstr>Tw Cen MT Condensed</vt:lpstr>
      <vt:lpstr>Wingdings 3</vt:lpstr>
      <vt:lpstr>Integral</vt:lpstr>
      <vt:lpstr>Important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</cp:revision>
  <dcterms:created xsi:type="dcterms:W3CDTF">2017-03-16T19:29:13Z</dcterms:created>
  <dcterms:modified xsi:type="dcterms:W3CDTF">2017-03-16T21:32:22Z</dcterms:modified>
</cp:coreProperties>
</file>